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9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73" r:id="rId14"/>
    <p:sldId id="269" r:id="rId15"/>
    <p:sldId id="277" r:id="rId16"/>
    <p:sldId id="272" r:id="rId17"/>
    <p:sldId id="270" r:id="rId18"/>
    <p:sldId id="271" r:id="rId19"/>
    <p:sldId id="274" r:id="rId20"/>
    <p:sldId id="275" r:id="rId21"/>
    <p:sldId id="278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CC42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5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17.08.2019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17.08.2019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17.08.2019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828297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1114_1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910" y="571480"/>
            <a:ext cx="7858180" cy="578647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071670" y="2357430"/>
            <a:ext cx="55007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Наши выставки</a:t>
            </a:r>
            <a:endParaRPr lang="ru-RU" sz="54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14612" y="642918"/>
            <a:ext cx="4572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МБДОУ №4 «Журавлик»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</a:rPr>
              <a:t>С.Семибалки</a:t>
            </a: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828297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Рисунок 3" descr="IMG_20190320_16143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43372" y="500042"/>
            <a:ext cx="4357718" cy="585786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1472" y="500042"/>
            <a:ext cx="33575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Мы готовимся к районной выставке </a:t>
            </a:r>
            <a:endParaRPr lang="ru-RU" sz="20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2910" y="1142984"/>
            <a:ext cx="335758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Фантазии полёт и рук творенье</a:t>
            </a:r>
            <a:b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 восторгом я держу в своих руках...</a:t>
            </a:r>
            <a:b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 знает, к счастью, красота старенья,</a:t>
            </a:r>
            <a:b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Любовь к прекрасному живёт в веках.</a:t>
            </a:r>
            <a:b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Умелец может сделать из железки,</a:t>
            </a:r>
            <a:b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Из камня, дерева – шедевры красоты.</a:t>
            </a:r>
            <a:b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Из разноцветья бисера и лески,</a:t>
            </a:r>
            <a:b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Как в сказке, чудеса творишь и ты.</a:t>
            </a:r>
            <a:b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828297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IMG_20190320_16115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5786" y="500042"/>
            <a:ext cx="4429156" cy="578645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72066" y="571480"/>
            <a:ext cx="35719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 прикасаюсь к броши осторожно,</a:t>
            </a:r>
            <a:b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Она чарует и ласкает взор.</a:t>
            </a:r>
            <a:b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Представить трудно, как это возможно</a:t>
            </a:r>
            <a:b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Создать невиданной красы узор.</a:t>
            </a:r>
            <a:b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Как результат терпенья и уменья –</a:t>
            </a:r>
            <a:b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Изящество, и цвета чистота,</a:t>
            </a:r>
            <a:b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совершенство формы... Нет сомненья,</a:t>
            </a:r>
            <a:b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Наш мир спасут талант и красота!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828297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Рисунок 5" descr="IMG_20190320_16232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86182" y="785794"/>
            <a:ext cx="4643434" cy="550072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85786" y="1714488"/>
            <a:ext cx="257176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Могут руки людей сделать чудо любое: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по белому полю можно выткать цветы,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по синему небу вышить солнце златое,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Чтобы стало чуть больше на земле красоты.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828297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IMG_20190320_16235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5786" y="500042"/>
            <a:ext cx="4286280" cy="57150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286380" y="1928802"/>
            <a:ext cx="307183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 возьму в руки нить и простую тряпицу,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немного фантазии и волшебства,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сошью я такое, что вам не приснится,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Только чтобы на свете жила красота.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828297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IMG_20190320_16241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4348" y="1285860"/>
            <a:ext cx="7715304" cy="492922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928794" y="285728"/>
            <a:ext cx="55007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«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Когда мы занимаемся творчеством, наше сердце раскрывается и переливается цветами радости»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828297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IMG_20190405_13452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42976" y="1142984"/>
            <a:ext cx="6786610" cy="471490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828297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IMG_20190405_13454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00232" y="785794"/>
            <a:ext cx="5429288" cy="528641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828297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IMG-20180322-WA002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34" y="1500174"/>
            <a:ext cx="8072494" cy="450057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28794" y="357166"/>
            <a:ext cx="60722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Все умеем делать сами –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Клеить, рисовать, лепить!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Ведь с умелыми руками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Веселей на свете жить! 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828297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IMG-20180322-WA003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24" y="1643050"/>
            <a:ext cx="7572428" cy="43577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2910" y="500042"/>
            <a:ext cx="75009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Очень любим рисовать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лепить, и врезать,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на выставку поделки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Тоже любим оформлять.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828297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IMG-20180322-WA002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596" y="1142984"/>
            <a:ext cx="8072494" cy="485776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7158" y="571480"/>
            <a:ext cx="8572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Очень –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очень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все старались, мастерили кто  что мог.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828297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IMG-20180322-WA004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786" y="1214422"/>
            <a:ext cx="7572428" cy="492918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57224" y="642918"/>
            <a:ext cx="714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результате получился замечательный итог!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828297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85786" y="642918"/>
            <a:ext cx="73581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Выставка семейных творческих работ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«Дары осени в руках детей и родителей»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(поделки из овощей, фруктов, природного материала).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1472" y="1714488"/>
            <a:ext cx="842968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Осень в платье нарядилась</a:t>
            </a:r>
            <a:b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Из багряных, желтых листьев.</a:t>
            </a:r>
            <a:b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лёгком вальсе закружилась</a:t>
            </a:r>
            <a:b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Под вуалью паутинок.</a:t>
            </a:r>
            <a:b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Ярко красные рябинки</a:t>
            </a:r>
            <a:b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Ей серёжками сгодились,</a:t>
            </a:r>
            <a:b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Ну, а спелые колосья</a:t>
            </a:r>
            <a:b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чудо – шляпку превратились.</a:t>
            </a:r>
            <a:b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Как красив наряд осенний –</a:t>
            </a:r>
            <a:b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Просто загляденье.</a:t>
            </a:r>
            <a:b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нём явилась Осень в гости</a:t>
            </a:r>
            <a:b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Всем на удивленье!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828297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Рисунок 3" descr="IMG-20190414-WA001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3438" y="571480"/>
            <a:ext cx="4000528" cy="5715040"/>
          </a:xfrm>
          <a:prstGeom prst="rect">
            <a:avLst/>
          </a:prstGeom>
        </p:spPr>
      </p:pic>
      <p:pic>
        <p:nvPicPr>
          <p:cNvPr id="5" name="Рисунок 4" descr="IMG-20190414-WA0017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910" y="571480"/>
            <a:ext cx="3857652" cy="5786478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828297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IMG-20190414-WA001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348" y="1643050"/>
            <a:ext cx="7786742" cy="464347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57224" y="571480"/>
            <a:ext cx="74295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Для поделок щедро 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осень</a:t>
            </a:r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Нам с деревьев шишки сбросит,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Жёлуди, каштаны. –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Соберу и стану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828297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Рисунок 3" descr="IMG-20190414-WA002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34" y="1500174"/>
            <a:ext cx="8143932" cy="471490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85852" y="357166"/>
            <a:ext cx="628654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Из кусочков пластилина,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Камешков и шишек,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семян – делать павлинов,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Петушков и мишек!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828297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IMG-20190414-WA000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4876" y="500042"/>
            <a:ext cx="3857652" cy="5857916"/>
          </a:xfrm>
          <a:prstGeom prst="rect">
            <a:avLst/>
          </a:prstGeom>
        </p:spPr>
      </p:pic>
      <p:pic>
        <p:nvPicPr>
          <p:cNvPr id="4" name="Рисунок 3" descr="IMG-20190414-WA002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472" y="1500174"/>
            <a:ext cx="4000560" cy="485778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1472" y="571480"/>
            <a:ext cx="39290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Наши руки – не для скуки!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Всё умеют делать руки!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Интересные дела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828297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IMG-20190414-WA001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472" y="1785926"/>
            <a:ext cx="8001056" cy="478634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285984" y="571480"/>
            <a:ext cx="450059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Тра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-та -та,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тра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- та -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Едем дружно, ха -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ха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ха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Мы весёлая команда- </a:t>
            </a:r>
            <a:b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Всем "Привет" и "Пока".</a:t>
            </a:r>
            <a:b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828297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IMG-20190414-WA002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562" y="571480"/>
            <a:ext cx="3929090" cy="5715040"/>
          </a:xfrm>
          <a:prstGeom prst="rect">
            <a:avLst/>
          </a:prstGeom>
        </p:spPr>
      </p:pic>
      <p:pic>
        <p:nvPicPr>
          <p:cNvPr id="4" name="Рисунок 3" descr="IMG-20190414-WA002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348" y="571480"/>
            <a:ext cx="3714776" cy="571504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828297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IMG-20190414-WA002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3438" y="642918"/>
            <a:ext cx="3929090" cy="5572164"/>
          </a:xfrm>
          <a:prstGeom prst="rect">
            <a:avLst/>
          </a:prstGeom>
        </p:spPr>
      </p:pic>
      <p:pic>
        <p:nvPicPr>
          <p:cNvPr id="4" name="Рисунок 3" descr="IMG-20190414-WA002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348" y="1571612"/>
            <a:ext cx="3857652" cy="464347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42976" y="500042"/>
            <a:ext cx="321471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 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Золотая наша 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осень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 algn="ctr"/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Мы тебя благодарим.</a:t>
            </a:r>
          </a:p>
          <a:p>
            <a:pPr algn="ctr"/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 подарки и сюрпризы</a:t>
            </a:r>
          </a:p>
          <a:p>
            <a:pPr algn="ctr"/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Мы спасибо говорим.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828297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32eaee20-2ab7-4bfe-baad-58978223c96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348" y="571480"/>
            <a:ext cx="7715304" cy="564360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412</TotalTime>
  <Words>230</Words>
  <PresentationFormat>Экран (4:3)</PresentationFormat>
  <Paragraphs>53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Администратор</dc:creator>
  <cp:lastModifiedBy>user</cp:lastModifiedBy>
  <cp:revision>28</cp:revision>
  <dcterms:created xsi:type="dcterms:W3CDTF">2019-08-11T17:57:43Z</dcterms:created>
  <dcterms:modified xsi:type="dcterms:W3CDTF">2019-08-17T21:39:04Z</dcterms:modified>
</cp:coreProperties>
</file>